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net van den Berg" initials="JvdB" lastIdx="1" clrIdx="0">
    <p:extLst>
      <p:ext uri="{19B8F6BF-5375-455C-9EA6-DF929625EA0E}">
        <p15:presenceInfo xmlns:p15="http://schemas.microsoft.com/office/powerpoint/2012/main" userId="S-1-5-21-988299426-728374078-612134452-364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1-19T14:10:54.462" idx="1">
    <p:pos x="6473" y="1642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C517-7658-4C31-A207-7BAAB038A495}" type="datetimeFigureOut">
              <a:rPr lang="nl-NL" smtClean="0"/>
              <a:t>19-11-2019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FC3D5-0868-40A4-BB10-09964714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42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Examen casus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Telefoon of balie</a:t>
            </a:r>
          </a:p>
          <a:p>
            <a:r>
              <a:rPr lang="nl-NL" dirty="0" smtClean="0"/>
              <a:t>Casus en </a:t>
            </a:r>
            <a:r>
              <a:rPr lang="nl-NL" dirty="0" smtClean="0"/>
              <a:t>patiënten </a:t>
            </a:r>
            <a:r>
              <a:rPr lang="nl-NL" dirty="0" smtClean="0"/>
              <a:t>gegevens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674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275046" cy="706964"/>
          </a:xfrm>
        </p:spPr>
        <p:txBody>
          <a:bodyPr/>
          <a:lstStyle/>
          <a:p>
            <a:r>
              <a:rPr lang="nl-NL" dirty="0" smtClean="0"/>
              <a:t>Casus: </a:t>
            </a:r>
            <a:r>
              <a:rPr lang="nl-NL" b="1" dirty="0" smtClean="0">
                <a:solidFill>
                  <a:srgbClr val="FF0000"/>
                </a:solidFill>
              </a:rPr>
              <a:t>HIER VUL JE </a:t>
            </a:r>
            <a:r>
              <a:rPr lang="nl-NL" b="1" dirty="0" smtClean="0">
                <a:solidFill>
                  <a:srgbClr val="FF0000"/>
                </a:solidFill>
              </a:rPr>
              <a:t>de titel van het </a:t>
            </a:r>
            <a:r>
              <a:rPr lang="nl-NL" b="1" dirty="0" smtClean="0">
                <a:solidFill>
                  <a:srgbClr val="FF0000"/>
                </a:solidFill>
              </a:rPr>
              <a:t>  ONDERWERP IN, bijvoorbeeld </a:t>
            </a:r>
            <a:r>
              <a:rPr lang="nl-NL" b="1" dirty="0" err="1" smtClean="0">
                <a:solidFill>
                  <a:srgbClr val="FF0000"/>
                </a:solidFill>
              </a:rPr>
              <a:t>endodontie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HIER BESCHRIJF JE JE CASUS:</a:t>
            </a:r>
            <a:endParaRPr lang="nl-N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8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BSN </a:t>
            </a:r>
            <a:r>
              <a:rPr lang="nl-NL" dirty="0" smtClean="0"/>
              <a:t>gegevens: uitprinten en invullen</a:t>
            </a:r>
            <a:endParaRPr lang="nl-NL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3552" y="2448754"/>
            <a:ext cx="6606214" cy="430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5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Casus: </a:t>
            </a:r>
            <a:r>
              <a:rPr lang="nl-NL" dirty="0" smtClean="0">
                <a:solidFill>
                  <a:srgbClr val="FF0000"/>
                </a:solidFill>
              </a:rPr>
              <a:t>HIER VUL JE JE PATIENTEN HISTORIE </a:t>
            </a:r>
            <a:r>
              <a:rPr lang="nl-NL" dirty="0" smtClean="0">
                <a:solidFill>
                  <a:srgbClr val="FF0000"/>
                </a:solidFill>
              </a:rPr>
              <a:t>IN, die bij de patiënt past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938874"/>
            <a:ext cx="6592642" cy="491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3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Vul hier de status </a:t>
            </a:r>
            <a:r>
              <a:rPr lang="nl-NL" dirty="0" smtClean="0"/>
              <a:t>in indien er geen </a:t>
            </a:r>
            <a:r>
              <a:rPr lang="nl-NL" dirty="0" err="1" smtClean="0"/>
              <a:t>patienten</a:t>
            </a:r>
            <a:r>
              <a:rPr lang="nl-NL" dirty="0" smtClean="0"/>
              <a:t> kaart is: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2443967"/>
            <a:ext cx="5803937" cy="389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FF00"/>
                </a:solidFill>
              </a:rPr>
              <a:t>Journaal</a:t>
            </a:r>
            <a:endParaRPr lang="nl-NL" b="1" dirty="0">
              <a:solidFill>
                <a:srgbClr val="FFFF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549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121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Ion-directiekamer</Template>
  <TotalTime>43</TotalTime>
  <Words>63</Words>
  <Application>Microsoft Office PowerPoint</Application>
  <PresentationFormat>Breedbeeld</PresentationFormat>
  <Paragraphs>18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Ion-directiekamer</vt:lpstr>
      <vt:lpstr>Examen casus </vt:lpstr>
      <vt:lpstr>Casus: HIER VUL JE de titel van het   ONDERWERP IN, bijvoorbeeld endodontie</vt:lpstr>
      <vt:lpstr>BSN gegevens: uitprinten en invullen</vt:lpstr>
      <vt:lpstr>Casus: HIER VUL JE JE PATIENTEN HISTORIE IN, die bij de patiënt past</vt:lpstr>
      <vt:lpstr>Vul hier de status in indien er geen patienten kaart is:</vt:lpstr>
      <vt:lpstr>Journaal</vt:lpstr>
      <vt:lpstr>PowerPoint-presentatie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casus</dc:title>
  <dc:creator>Jannet van den Berg</dc:creator>
  <cp:lastModifiedBy>Jannet van den Berg</cp:lastModifiedBy>
  <cp:revision>5</cp:revision>
  <dcterms:created xsi:type="dcterms:W3CDTF">2019-11-18T13:27:17Z</dcterms:created>
  <dcterms:modified xsi:type="dcterms:W3CDTF">2019-11-19T13:14:00Z</dcterms:modified>
</cp:coreProperties>
</file>